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8" r:id="rId10"/>
    <p:sldId id="271" r:id="rId11"/>
    <p:sldId id="275" r:id="rId12"/>
    <p:sldId id="276" r:id="rId13"/>
    <p:sldId id="266" r:id="rId14"/>
    <p:sldId id="267" r:id="rId15"/>
    <p:sldId id="264" r:id="rId16"/>
    <p:sldId id="268" r:id="rId17"/>
    <p:sldId id="273" r:id="rId18"/>
    <p:sldId id="274" r:id="rId19"/>
    <p:sldId id="265" r:id="rId20"/>
    <p:sldId id="279" r:id="rId21"/>
    <p:sldId id="280" r:id="rId22"/>
    <p:sldId id="281" r:id="rId23"/>
    <p:sldId id="282" r:id="rId24"/>
    <p:sldId id="283" r:id="rId25"/>
    <p:sldId id="277" r:id="rId26"/>
    <p:sldId id="269" r:id="rId27"/>
    <p:sldId id="270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60" d="100"/>
          <a:sy n="160" d="100"/>
        </p:scale>
        <p:origin x="-204" y="19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1E9255-C4F4-4DF6-A3DE-C98BEFCF7792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33A3EA-02C8-4853-844A-8A3B4063D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0605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17AF4A-87EF-49FD-A236-EECA57BE3D27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FAB34D-C3A9-4764-A545-CF56FB043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7561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AB34D-C3A9-4764-A545-CF56FB0431E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533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02245-22BE-4D35-AEA4-0EAFB690024A}" type="datetime1">
              <a:rPr lang="en-US" smtClean="0"/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8FE95-F79F-4648-B359-D8F687653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387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2D6A2-B911-4B54-B534-CC7EB80A9B94}" type="datetime1">
              <a:rPr lang="en-US" smtClean="0"/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8FE95-F79F-4648-B359-D8F687653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17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721FD-4176-4FFE-BFB1-33E141C156E4}" type="datetime1">
              <a:rPr lang="en-US" smtClean="0"/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8FE95-F79F-4648-B359-D8F687653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583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57247-24C6-4BA1-9504-1E89C15A60FF}" type="datetime1">
              <a:rPr lang="en-US" smtClean="0"/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8FE95-F79F-4648-B359-D8F687653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711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DA0ED-B5C0-4057-BA4A-0FB2B7B2B39B}" type="datetime1">
              <a:rPr lang="en-US" smtClean="0"/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8FE95-F79F-4648-B359-D8F687653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017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D26F4-6A8D-4594-8055-751D66C5CD55}" type="datetime1">
              <a:rPr lang="en-US" smtClean="0"/>
              <a:t>2/12/2015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8FE95-F79F-4648-B359-D8F687653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90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8F4F-826F-46D8-AE51-EE330B00C1CB}" type="datetime1">
              <a:rPr lang="en-US" smtClean="0"/>
              <a:t>2/12/2015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8FE95-F79F-4648-B359-D8F687653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491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50B36-B6D3-44F6-B005-52801A210DA0}" type="datetime1">
              <a:rPr lang="en-US" smtClean="0"/>
              <a:t>2/12/2015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8FE95-F79F-4648-B359-D8F687653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702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53983-A7AE-4EFA-9369-7B5E0203D671}" type="datetime1">
              <a:rPr lang="en-US" smtClean="0"/>
              <a:t>2/12/2015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8FE95-F79F-4648-B359-D8F687653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97BAA-FCE0-4CAB-8229-D84212550C62}" type="datetime1">
              <a:rPr lang="en-US" smtClean="0"/>
              <a:t>2/12/2015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8FE95-F79F-4648-B359-D8F687653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061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03FF0-02BC-4BF2-A0E4-8D3181C91E69}" type="datetime1">
              <a:rPr lang="en-US" smtClean="0"/>
              <a:t>2/12/2015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8FE95-F79F-4648-B359-D8F687653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538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B5FDD-983E-4C00-9254-4C5BC0FCDD71}" type="datetime1">
              <a:rPr lang="en-US" smtClean="0"/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8FE95-F79F-4648-B359-D8F687653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185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ptforms.state.gov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57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STEP-BY-STEP </a:t>
            </a:r>
            <a:r>
              <a:rPr lang="en-US" dirty="0" smtClean="0"/>
              <a:t>GUIDE TO COMPLETE PASSPORT APPLICATION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MARINE CORPS EMBASSY SECURITY GROUP HEADQUATERS </a:t>
            </a:r>
            <a:r>
              <a:rPr lang="en-US" dirty="0" smtClean="0"/>
              <a:t>COMPANY</a:t>
            </a:r>
          </a:p>
          <a:p>
            <a:endParaRPr lang="en-US" sz="1700" dirty="0" smtClean="0"/>
          </a:p>
          <a:p>
            <a:endParaRPr lang="en-US" sz="1700" dirty="0"/>
          </a:p>
          <a:p>
            <a:r>
              <a:rPr lang="en-US" sz="1700" dirty="0" smtClean="0"/>
              <a:t>GO TO</a:t>
            </a:r>
            <a:endParaRPr lang="en-US" sz="1700" dirty="0"/>
          </a:p>
          <a:p>
            <a:r>
              <a:rPr lang="en-US" dirty="0" smtClean="0">
                <a:hlinkClick r:id="rId3"/>
              </a:rPr>
              <a:t>HTTPS://PPTFORM.STATE.GOV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4963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8FE95-F79F-4648-B359-D8F68765320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41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8915400" cy="6583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48000" y="3162300"/>
            <a:ext cx="6096000" cy="1047750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**FILL </a:t>
            </a:r>
            <a:r>
              <a:rPr lang="en-US" sz="2800" dirty="0"/>
              <a:t>FORM </a:t>
            </a:r>
            <a:r>
              <a:rPr lang="en-US" sz="2800" dirty="0" smtClean="0"/>
              <a:t>IF </a:t>
            </a:r>
            <a:r>
              <a:rPr lang="en-US" sz="2800" dirty="0"/>
              <a:t>YOU </a:t>
            </a:r>
            <a:r>
              <a:rPr lang="en-US" sz="2800" b="1" dirty="0" smtClean="0"/>
              <a:t>HAVE</a:t>
            </a:r>
            <a:r>
              <a:rPr lang="en-US" sz="2800" dirty="0" smtClean="0"/>
              <a:t> A </a:t>
            </a:r>
            <a:r>
              <a:rPr lang="en-US" sz="2800" dirty="0" smtClean="0"/>
              <a:t>PASSPORT**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8" name="5-Point Star 7"/>
          <p:cNvSpPr/>
          <p:nvPr/>
        </p:nvSpPr>
        <p:spPr>
          <a:xfrm>
            <a:off x="200025" y="2286000"/>
            <a:ext cx="114300" cy="114300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200025" y="4267200"/>
            <a:ext cx="114300" cy="114300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200025" y="4876800"/>
            <a:ext cx="114300" cy="114300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200025" y="5181600"/>
            <a:ext cx="114300" cy="114300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200025" y="5562600"/>
            <a:ext cx="114300" cy="114300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200025" y="3048000"/>
            <a:ext cx="114300" cy="114300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4495800" y="3962400"/>
            <a:ext cx="254221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334000" y="5269468"/>
            <a:ext cx="213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CLICK </a:t>
            </a:r>
            <a:r>
              <a:rPr lang="en-US" dirty="0" smtClean="0"/>
              <a:t>NEXT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5543553" y="5562600"/>
            <a:ext cx="552447" cy="3121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8FE95-F79F-4648-B359-D8F68765320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09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763000" cy="64008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324600" y="2442358"/>
            <a:ext cx="1371600" cy="304800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>CLICK </a:t>
            </a:r>
            <a:r>
              <a:rPr lang="en-US" dirty="0" smtClean="0"/>
              <a:t>NEXT</a:t>
            </a:r>
            <a:endParaRPr lang="en-US" dirty="0"/>
          </a:p>
        </p:txBody>
      </p:sp>
      <p:sp>
        <p:nvSpPr>
          <p:cNvPr id="8" name="5-Point Star 7"/>
          <p:cNvSpPr/>
          <p:nvPr/>
        </p:nvSpPr>
        <p:spPr>
          <a:xfrm>
            <a:off x="247650" y="2438400"/>
            <a:ext cx="114300" cy="114300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247650" y="2933700"/>
            <a:ext cx="114300" cy="114300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609600" y="3195322"/>
            <a:ext cx="838198" cy="4470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Content Placeholder 3"/>
          <p:cNvSpPr txBox="1">
            <a:spLocks/>
          </p:cNvSpPr>
          <p:nvPr/>
        </p:nvSpPr>
        <p:spPr>
          <a:xfrm>
            <a:off x="1143000" y="3581400"/>
            <a:ext cx="1371600" cy="30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SELECT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5638800" y="2670958"/>
            <a:ext cx="914400" cy="4532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8FE95-F79F-4648-B359-D8F68765320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03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304800"/>
            <a:ext cx="851535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209800" y="4572000"/>
            <a:ext cx="43719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INSERT </a:t>
            </a:r>
            <a:r>
              <a:rPr lang="en-US" dirty="0" smtClean="0"/>
              <a:t>LEGAL </a:t>
            </a:r>
            <a:r>
              <a:rPr lang="en-US" dirty="0" smtClean="0"/>
              <a:t>NAME </a:t>
            </a:r>
            <a:r>
              <a:rPr lang="en-US" dirty="0" smtClean="0"/>
              <a:t>CHANGE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**ENSUREYOU HAVE </a:t>
            </a:r>
            <a:r>
              <a:rPr lang="en-US" dirty="0" smtClean="0"/>
              <a:t>DOCUMENTATION**</a:t>
            </a:r>
            <a:endParaRPr lang="en-US" dirty="0" smtClean="0"/>
          </a:p>
        </p:txBody>
      </p:sp>
      <p:sp>
        <p:nvSpPr>
          <p:cNvPr id="10" name="5-Point Star 9"/>
          <p:cNvSpPr/>
          <p:nvPr/>
        </p:nvSpPr>
        <p:spPr>
          <a:xfrm>
            <a:off x="304800" y="2552700"/>
            <a:ext cx="114300" cy="114300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5638800" y="2628900"/>
            <a:ext cx="838199" cy="342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475831" y="2362884"/>
            <a:ext cx="12538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CLICK NEXT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8FE95-F79F-4648-B359-D8F68765320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9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8763000" cy="6400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352925" y="3276600"/>
            <a:ext cx="29718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REVIEW </a:t>
            </a:r>
            <a:r>
              <a:rPr lang="en-US" dirty="0" smtClean="0"/>
              <a:t>AND</a:t>
            </a:r>
            <a:endParaRPr lang="en-US" dirty="0" smtClean="0"/>
          </a:p>
          <a:p>
            <a:pPr algn="ctr"/>
            <a:r>
              <a:rPr lang="en-US" dirty="0" smtClean="0"/>
              <a:t>MAKE CORRECTIONS IF </a:t>
            </a:r>
            <a:r>
              <a:rPr lang="en-US" dirty="0" smtClean="0"/>
              <a:t>NEEDED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0" y="5248870"/>
            <a:ext cx="16370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SCROLL DOWN </a:t>
            </a:r>
          </a:p>
          <a:p>
            <a:pPr algn="ctr"/>
            <a:r>
              <a:rPr lang="en-US" dirty="0"/>
              <a:t>CLICK NEXT</a:t>
            </a:r>
          </a:p>
          <a:p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8472056" y="5568255"/>
            <a:ext cx="0" cy="5899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5029200" y="4267200"/>
            <a:ext cx="1600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8FE95-F79F-4648-B359-D8F68765320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42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8763000" cy="6248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95800" y="2686734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SELECT </a:t>
            </a:r>
            <a:r>
              <a:rPr lang="en-US" dirty="0" smtClean="0"/>
              <a:t>PASSPORT </a:t>
            </a:r>
            <a:r>
              <a:rPr lang="en-US" dirty="0" smtClean="0"/>
              <a:t>BOOK</a:t>
            </a:r>
            <a:endParaRPr lang="en-US" dirty="0" smtClean="0"/>
          </a:p>
        </p:txBody>
      </p:sp>
      <p:sp>
        <p:nvSpPr>
          <p:cNvPr id="6" name="5-Point Star 5"/>
          <p:cNvSpPr/>
          <p:nvPr/>
        </p:nvSpPr>
        <p:spPr>
          <a:xfrm>
            <a:off x="304800" y="2705100"/>
            <a:ext cx="114300" cy="114300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029200" y="3124200"/>
            <a:ext cx="1600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010400" y="5020270"/>
            <a:ext cx="16370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SCROLL DOWN </a:t>
            </a:r>
          </a:p>
          <a:p>
            <a:pPr algn="ctr"/>
            <a:r>
              <a:rPr lang="en-US" dirty="0"/>
              <a:t>CLICK NEXT</a:t>
            </a:r>
          </a:p>
          <a:p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8624456" y="5339655"/>
            <a:ext cx="0" cy="5899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8FE95-F79F-4648-B359-D8F68765320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90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42900"/>
            <a:ext cx="8991600" cy="6172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705600" y="5283279"/>
            <a:ext cx="16450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SCROLL DOWN </a:t>
            </a:r>
          </a:p>
          <a:p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8624456" y="5339655"/>
            <a:ext cx="0" cy="5899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" name="5-Point Star 20"/>
          <p:cNvSpPr/>
          <p:nvPr/>
        </p:nvSpPr>
        <p:spPr>
          <a:xfrm>
            <a:off x="1752600" y="2672938"/>
            <a:ext cx="114300" cy="114300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2971800" y="2743200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688272" y="2554069"/>
            <a:ext cx="33221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DO NOT SIGN YOUR APPLICATION</a:t>
            </a:r>
            <a:endParaRPr lang="en-US" dirty="0"/>
          </a:p>
          <a:p>
            <a:endParaRPr lang="en-US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8FE95-F79F-4648-B359-D8F68765320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6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7630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86400" y="22098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SELECT  TO ACKNOWLEGE</a:t>
            </a:r>
            <a:endParaRPr lang="en-US" dirty="0" smtClean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066800" y="2438400"/>
            <a:ext cx="46482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200400" y="4343400"/>
            <a:ext cx="22284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SELECT CREATE </a:t>
            </a:r>
            <a:r>
              <a:rPr lang="en-US" dirty="0" smtClean="0"/>
              <a:t>FORM</a:t>
            </a:r>
            <a:endParaRPr lang="en-US" dirty="0"/>
          </a:p>
          <a:p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1752600" y="4114800"/>
            <a:ext cx="1524001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5-Point Star 12"/>
          <p:cNvSpPr/>
          <p:nvPr/>
        </p:nvSpPr>
        <p:spPr>
          <a:xfrm>
            <a:off x="457200" y="2705100"/>
            <a:ext cx="114300" cy="114300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8FE95-F79F-4648-B359-D8F68765320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29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2865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FORM FOR PASSPORT HOLDERS</a:t>
            </a:r>
            <a:br>
              <a:rPr lang="en-US" sz="2800" dirty="0" smtClean="0"/>
            </a:br>
            <a:endParaRPr lang="en-US" sz="28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8392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600" y="313438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SAMPLE</a:t>
            </a:r>
            <a:endParaRPr lang="en-US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8FE95-F79F-4648-B359-D8F68765320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49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392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600" y="313438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SAMPLE</a:t>
            </a:r>
            <a:endParaRPr lang="en-US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8FE95-F79F-4648-B359-D8F68765320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37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7630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629399" y="4743450"/>
            <a:ext cx="1581547" cy="4000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CLICK </a:t>
            </a:r>
            <a:r>
              <a:rPr lang="en-US" sz="2000" dirty="0" smtClean="0"/>
              <a:t>NEXT</a:t>
            </a:r>
            <a:endParaRPr lang="en-US" sz="20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638801" y="5029200"/>
            <a:ext cx="990598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5-Point Star 10"/>
          <p:cNvSpPr/>
          <p:nvPr/>
        </p:nvSpPr>
        <p:spPr>
          <a:xfrm>
            <a:off x="228600" y="2628900"/>
            <a:ext cx="114300" cy="114300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228600" y="3009900"/>
            <a:ext cx="114300" cy="114300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228600" y="3810000"/>
            <a:ext cx="114300" cy="114300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228600" y="4191000"/>
            <a:ext cx="114300" cy="114300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238125" y="4914900"/>
            <a:ext cx="114300" cy="114300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4267200" y="3009900"/>
            <a:ext cx="114300" cy="114300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3124200" y="4152900"/>
            <a:ext cx="114300" cy="114300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3086100" y="3009900"/>
            <a:ext cx="114300" cy="114300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/>
          <p:cNvSpPr/>
          <p:nvPr/>
        </p:nvSpPr>
        <p:spPr>
          <a:xfrm>
            <a:off x="4267200" y="4152900"/>
            <a:ext cx="114300" cy="114300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8FE95-F79F-4648-B359-D8F68765320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46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5257800"/>
            <a:ext cx="3581400" cy="8683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CHECK THE BOX</a:t>
            </a:r>
          </a:p>
          <a:p>
            <a:pPr marL="0" indent="0">
              <a:buNone/>
            </a:pPr>
            <a:r>
              <a:rPr lang="en-US" dirty="0" smtClean="0"/>
              <a:t> CLICK SUBMIT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8534400" cy="6248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3015734"/>
            <a:ext cx="18109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CHECK BOX 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600200" y="3200400"/>
            <a:ext cx="144067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819400" y="3476623"/>
            <a:ext cx="115223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295400" y="3288268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CLICK SUBMIT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8FE95-F79F-4648-B359-D8F68765320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35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304800"/>
            <a:ext cx="851535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209800" y="4572000"/>
            <a:ext cx="43719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INSERT </a:t>
            </a:r>
            <a:r>
              <a:rPr lang="en-US" dirty="0" smtClean="0"/>
              <a:t>LEGAL </a:t>
            </a:r>
            <a:r>
              <a:rPr lang="en-US" dirty="0" smtClean="0"/>
              <a:t>NAME </a:t>
            </a:r>
            <a:r>
              <a:rPr lang="en-US" dirty="0" smtClean="0"/>
              <a:t>CHANGE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**ENSUREYOU HAVE </a:t>
            </a:r>
            <a:r>
              <a:rPr lang="en-US" dirty="0" smtClean="0"/>
              <a:t>DOCUMENTATION**</a:t>
            </a:r>
            <a:endParaRPr lang="en-US" dirty="0" smtClean="0"/>
          </a:p>
        </p:txBody>
      </p:sp>
      <p:sp>
        <p:nvSpPr>
          <p:cNvPr id="10" name="5-Point Star 9"/>
          <p:cNvSpPr/>
          <p:nvPr/>
        </p:nvSpPr>
        <p:spPr>
          <a:xfrm>
            <a:off x="304800" y="2552700"/>
            <a:ext cx="114300" cy="114300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5638800" y="2628900"/>
            <a:ext cx="838199" cy="342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475831" y="2362884"/>
            <a:ext cx="12538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CLICK NEXT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8FE95-F79F-4648-B359-D8F68765320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8763000" cy="6400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352925" y="3276600"/>
            <a:ext cx="29718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REVIEW </a:t>
            </a:r>
            <a:r>
              <a:rPr lang="en-US" dirty="0" smtClean="0"/>
              <a:t>AND</a:t>
            </a:r>
            <a:endParaRPr lang="en-US" dirty="0" smtClean="0"/>
          </a:p>
          <a:p>
            <a:pPr algn="ctr"/>
            <a:r>
              <a:rPr lang="en-US" dirty="0" smtClean="0"/>
              <a:t>MAKE CORRECTIONS IF </a:t>
            </a:r>
            <a:r>
              <a:rPr lang="en-US" dirty="0" smtClean="0"/>
              <a:t>NEEDED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0" y="5248870"/>
            <a:ext cx="16370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SCROLL DOWN </a:t>
            </a:r>
          </a:p>
          <a:p>
            <a:pPr algn="ctr"/>
            <a:r>
              <a:rPr lang="en-US" dirty="0"/>
              <a:t>CLICK NEXT</a:t>
            </a:r>
          </a:p>
          <a:p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8472056" y="5568255"/>
            <a:ext cx="0" cy="5899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5029200" y="4267200"/>
            <a:ext cx="1600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8FE95-F79F-4648-B359-D8F68765320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08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8763000" cy="6248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95800" y="2686734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SELECT </a:t>
            </a:r>
            <a:r>
              <a:rPr lang="en-US" dirty="0" smtClean="0"/>
              <a:t>PASSPORT </a:t>
            </a:r>
            <a:r>
              <a:rPr lang="en-US" dirty="0" smtClean="0"/>
              <a:t>BOOK</a:t>
            </a:r>
            <a:endParaRPr lang="en-US" dirty="0" smtClean="0"/>
          </a:p>
        </p:txBody>
      </p:sp>
      <p:sp>
        <p:nvSpPr>
          <p:cNvPr id="6" name="5-Point Star 5"/>
          <p:cNvSpPr/>
          <p:nvPr/>
        </p:nvSpPr>
        <p:spPr>
          <a:xfrm>
            <a:off x="304800" y="2705100"/>
            <a:ext cx="114300" cy="114300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029200" y="3124200"/>
            <a:ext cx="1600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010400" y="5020270"/>
            <a:ext cx="16370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SCROLL DOWN </a:t>
            </a:r>
          </a:p>
          <a:p>
            <a:pPr algn="ctr"/>
            <a:r>
              <a:rPr lang="en-US" dirty="0"/>
              <a:t>CLICK NEXT</a:t>
            </a:r>
          </a:p>
          <a:p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8624456" y="5339655"/>
            <a:ext cx="0" cy="5899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8FE95-F79F-4648-B359-D8F68765320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47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42900"/>
            <a:ext cx="8991600" cy="6172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705600" y="5283279"/>
            <a:ext cx="16450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SCROLL DOWN </a:t>
            </a:r>
          </a:p>
          <a:p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8624456" y="5339655"/>
            <a:ext cx="0" cy="5899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" name="5-Point Star 20"/>
          <p:cNvSpPr/>
          <p:nvPr/>
        </p:nvSpPr>
        <p:spPr>
          <a:xfrm>
            <a:off x="1752600" y="2672938"/>
            <a:ext cx="114300" cy="114300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2971800" y="2743200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688272" y="2554069"/>
            <a:ext cx="33221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DO NOT SIGN YOUR APPLICATION</a:t>
            </a:r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8FE95-F79F-4648-B359-D8F68765320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52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7630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86400" y="22098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SELECT  TO ACKNOWLEGE</a:t>
            </a:r>
            <a:endParaRPr lang="en-US" dirty="0" smtClean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066800" y="2438400"/>
            <a:ext cx="46482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200400" y="4343400"/>
            <a:ext cx="22284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SELECT CREATE </a:t>
            </a:r>
            <a:r>
              <a:rPr lang="en-US" dirty="0" smtClean="0"/>
              <a:t>FORM</a:t>
            </a:r>
            <a:endParaRPr lang="en-US" dirty="0"/>
          </a:p>
          <a:p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1752600" y="4114800"/>
            <a:ext cx="1524001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5-Point Star 12"/>
          <p:cNvSpPr/>
          <p:nvPr/>
        </p:nvSpPr>
        <p:spPr>
          <a:xfrm>
            <a:off x="457200" y="2705100"/>
            <a:ext cx="114300" cy="114300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8FE95-F79F-4648-B359-D8F68765320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85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84963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9331" y="3212068"/>
            <a:ext cx="8154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FOR NEW PASSPORT APPLICATION THE DS-11 FORM WILL LOOK LIKE THE NEXT SLIDE.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8FE95-F79F-4648-B359-D8F68765320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763000" cy="6324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2812376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SAMPLE</a:t>
            </a:r>
            <a:endParaRPr lang="en-US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6438900"/>
            <a:ext cx="8229600" cy="838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FORM FOR </a:t>
            </a:r>
            <a:r>
              <a:rPr lang="en-US" sz="2800" b="1" dirty="0"/>
              <a:t>NON-</a:t>
            </a:r>
            <a:r>
              <a:rPr lang="en-US" sz="2800" b="1" dirty="0" smtClean="0"/>
              <a:t>PASSPORT </a:t>
            </a:r>
            <a:r>
              <a:rPr lang="en-US" sz="2800" dirty="0" smtClean="0"/>
              <a:t>HOLDERS</a:t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8FE95-F79F-4648-B359-D8F68765320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44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228600"/>
            <a:ext cx="901065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313438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SAMPLE</a:t>
            </a:r>
            <a:endParaRPr lang="en-US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8FE95-F79F-4648-B359-D8F68765320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61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"/>
            <a:ext cx="8762999" cy="6477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90775" y="4881604"/>
            <a:ext cx="1558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CLICK SUBMIT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1524000" y="5080001"/>
            <a:ext cx="838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8FE95-F79F-4648-B359-D8F68765320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4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152400"/>
            <a:ext cx="8839200" cy="6400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48300" y="4044434"/>
            <a:ext cx="213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CLICK </a:t>
            </a:r>
            <a:r>
              <a:rPr lang="en-US" dirty="0" smtClean="0"/>
              <a:t>NEXT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429252" y="4374118"/>
            <a:ext cx="485774" cy="7386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296392" y="2438400"/>
            <a:ext cx="36625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INDICATES REQUIRED INFORMATION</a:t>
            </a:r>
            <a:endParaRPr lang="en-US" dirty="0"/>
          </a:p>
          <a:p>
            <a:endParaRPr lang="en-US" dirty="0"/>
          </a:p>
        </p:txBody>
      </p:sp>
      <p:sp>
        <p:nvSpPr>
          <p:cNvPr id="10" name="5-Point Star 9"/>
          <p:cNvSpPr/>
          <p:nvPr/>
        </p:nvSpPr>
        <p:spPr>
          <a:xfrm>
            <a:off x="2514600" y="2209800"/>
            <a:ext cx="114300" cy="114300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228600" y="2247900"/>
            <a:ext cx="114300" cy="114300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228600" y="2590800"/>
            <a:ext cx="114300" cy="114300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2514600" y="2628900"/>
            <a:ext cx="114300" cy="114300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228600" y="3009900"/>
            <a:ext cx="114300" cy="114300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2514600" y="3009900"/>
            <a:ext cx="114300" cy="114300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228600" y="3314700"/>
            <a:ext cx="114300" cy="114300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228600" y="3733800"/>
            <a:ext cx="114300" cy="114300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2514600" y="3390900"/>
            <a:ext cx="114300" cy="114300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/>
          <p:cNvSpPr/>
          <p:nvPr/>
        </p:nvSpPr>
        <p:spPr>
          <a:xfrm>
            <a:off x="228600" y="4152900"/>
            <a:ext cx="114300" cy="114300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5-Point Star 19"/>
          <p:cNvSpPr/>
          <p:nvPr/>
        </p:nvSpPr>
        <p:spPr>
          <a:xfrm>
            <a:off x="2476500" y="4152900"/>
            <a:ext cx="114300" cy="114300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/>
          <p:cNvSpPr/>
          <p:nvPr/>
        </p:nvSpPr>
        <p:spPr>
          <a:xfrm>
            <a:off x="2476500" y="4457700"/>
            <a:ext cx="114300" cy="114300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/>
          <p:cNvSpPr/>
          <p:nvPr/>
        </p:nvSpPr>
        <p:spPr>
          <a:xfrm>
            <a:off x="2476500" y="4800600"/>
            <a:ext cx="114300" cy="114300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/>
          <p:cNvSpPr/>
          <p:nvPr/>
        </p:nvSpPr>
        <p:spPr>
          <a:xfrm>
            <a:off x="228600" y="4457700"/>
            <a:ext cx="114300" cy="114300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-Point Star 23"/>
          <p:cNvSpPr/>
          <p:nvPr/>
        </p:nvSpPr>
        <p:spPr>
          <a:xfrm>
            <a:off x="228600" y="4800600"/>
            <a:ext cx="114300" cy="114300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/>
          <p:cNvSpPr/>
          <p:nvPr/>
        </p:nvSpPr>
        <p:spPr>
          <a:xfrm>
            <a:off x="5257800" y="2552700"/>
            <a:ext cx="114300" cy="114300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8FE95-F79F-4648-B359-D8F68765320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07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839200" cy="6477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35561" y="3752850"/>
            <a:ext cx="23589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TYPE INFORMATION AS SEEN ON THIS PAGE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5-Point Star 5"/>
          <p:cNvSpPr/>
          <p:nvPr/>
        </p:nvSpPr>
        <p:spPr>
          <a:xfrm>
            <a:off x="228600" y="2819400"/>
            <a:ext cx="114300" cy="114300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228600" y="3276600"/>
            <a:ext cx="114300" cy="114300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228600" y="3695700"/>
            <a:ext cx="114300" cy="114300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228600" y="4114800"/>
            <a:ext cx="114300" cy="114300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5-Point Star 10"/>
          <p:cNvSpPr/>
          <p:nvPr/>
        </p:nvSpPr>
        <p:spPr>
          <a:xfrm>
            <a:off x="228600" y="4457700"/>
            <a:ext cx="114300" cy="114300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2286000" y="3705225"/>
            <a:ext cx="114300" cy="114300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2286000" y="4048125"/>
            <a:ext cx="114300" cy="114300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228600" y="5867400"/>
            <a:ext cx="114300" cy="114300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010400" y="5243215"/>
            <a:ext cx="16370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SCROLL DOWN </a:t>
            </a:r>
          </a:p>
          <a:p>
            <a:pPr algn="ctr"/>
            <a:r>
              <a:rPr lang="en-US" dirty="0"/>
              <a:t>CLICK NEXT</a:t>
            </a:r>
          </a:p>
          <a:p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4267200" y="4374118"/>
            <a:ext cx="282729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8624456" y="5562600"/>
            <a:ext cx="0" cy="5899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8FE95-F79F-4648-B359-D8F68765320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05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763000" cy="6400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934200" y="3962400"/>
            <a:ext cx="12538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CLICK </a:t>
            </a:r>
            <a:r>
              <a:rPr lang="en-US" dirty="0" smtClean="0"/>
              <a:t>NEXT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682334" y="4191000"/>
            <a:ext cx="129532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963868" y="2724834"/>
            <a:ext cx="24538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LEAVE </a:t>
            </a:r>
            <a:r>
              <a:rPr lang="en-US" dirty="0" smtClean="0"/>
              <a:t>THIS PAGE BLANK</a:t>
            </a:r>
            <a:endParaRPr lang="en-US" dirty="0"/>
          </a:p>
          <a:p>
            <a:endParaRPr lang="en-US" dirty="0"/>
          </a:p>
        </p:txBody>
      </p:sp>
      <p:cxnSp>
        <p:nvCxnSpPr>
          <p:cNvPr id="9" name="Straight Arrow Connector 8"/>
          <p:cNvCxnSpPr>
            <a:stCxn id="3" idx="3"/>
          </p:cNvCxnSpPr>
          <p:nvPr/>
        </p:nvCxnSpPr>
        <p:spPr>
          <a:xfrm flipH="1">
            <a:off x="4875470" y="3048000"/>
            <a:ext cx="254221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8FE95-F79F-4648-B359-D8F68765320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45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8763000" cy="6477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975731" y="4191000"/>
            <a:ext cx="12538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CLICK </a:t>
            </a:r>
            <a:r>
              <a:rPr lang="en-US" dirty="0" smtClean="0"/>
              <a:t>NEXT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5723865" y="4419600"/>
            <a:ext cx="129532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963868" y="2724834"/>
            <a:ext cx="24538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LEAVE </a:t>
            </a:r>
            <a:r>
              <a:rPr lang="en-US" dirty="0" smtClean="0"/>
              <a:t>THIS PAGE BLANK</a:t>
            </a:r>
            <a:endParaRPr lang="en-US" dirty="0"/>
          </a:p>
          <a:p>
            <a:endParaRPr lang="en-US" dirty="0"/>
          </a:p>
        </p:txBody>
      </p:sp>
      <p:cxnSp>
        <p:nvCxnSpPr>
          <p:cNvPr id="15" name="Straight Arrow Connector 14"/>
          <p:cNvCxnSpPr>
            <a:stCxn id="14" idx="3"/>
          </p:cNvCxnSpPr>
          <p:nvPr/>
        </p:nvCxnSpPr>
        <p:spPr>
          <a:xfrm flipH="1">
            <a:off x="4875470" y="3048000"/>
            <a:ext cx="254221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8FE95-F79F-4648-B359-D8F68765320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35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52400"/>
            <a:ext cx="8515350" cy="6355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33600" y="4343400"/>
            <a:ext cx="5638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ONLY IF </a:t>
            </a:r>
            <a:r>
              <a:rPr lang="en-US" dirty="0" smtClean="0"/>
              <a:t>YOU </a:t>
            </a:r>
            <a:r>
              <a:rPr lang="en-US" u="sng" dirty="0" smtClean="0"/>
              <a:t>HAVE </a:t>
            </a:r>
            <a:r>
              <a:rPr lang="en-US" dirty="0" smtClean="0"/>
              <a:t>A PASSPORT </a:t>
            </a:r>
            <a:r>
              <a:rPr lang="en-US" dirty="0" smtClean="0"/>
              <a:t>SELECT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PASSPORT BOOK</a:t>
            </a:r>
            <a:r>
              <a:rPr lang="en-US" dirty="0" smtClean="0"/>
              <a:t>,</a:t>
            </a:r>
          </a:p>
          <a:p>
            <a:pPr algn="ctr"/>
            <a:r>
              <a:rPr lang="en-US" dirty="0" smtClean="0"/>
              <a:t>   IF NOT, </a:t>
            </a:r>
          </a:p>
          <a:p>
            <a:pPr algn="ctr"/>
            <a:r>
              <a:rPr lang="en-US" dirty="0" smtClean="0"/>
              <a:t>SELECT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NONE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5-Point Star 9"/>
          <p:cNvSpPr/>
          <p:nvPr/>
        </p:nvSpPr>
        <p:spPr>
          <a:xfrm>
            <a:off x="304800" y="2343150"/>
            <a:ext cx="114300" cy="114300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23709" y="2158484"/>
            <a:ext cx="213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CLICK </a:t>
            </a:r>
            <a:r>
              <a:rPr lang="en-US" dirty="0" smtClean="0"/>
              <a:t>NEXT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5715000" y="2360652"/>
            <a:ext cx="847726" cy="2301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8FE95-F79F-4648-B359-D8F68765320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08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84963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24480" y="3212068"/>
            <a:ext cx="710457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IF YOU SELECTED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NONE</a:t>
            </a:r>
            <a:r>
              <a:rPr lang="en-US" dirty="0" smtClean="0"/>
              <a:t>, 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CONTINUE ON TO SLIDES 19-26 TO COMPLETE THE APPLICATION PROCESS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8FE95-F79F-4648-B359-D8F68765320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8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245</Words>
  <Application>Microsoft Office PowerPoint</Application>
  <PresentationFormat>On-screen Show (4:3)</PresentationFormat>
  <Paragraphs>102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STEP-BY-STEP GUIDE TO COMPLETE PASSPORT APPLICATION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**FILL FORM IF YOU HAVE A PASSPORT**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FORM FOR PASSPORT HOLDERS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FORM FOR NON-PASSPORT HOLDERS </vt:lpstr>
      <vt:lpstr>PowerPoint Presentation</vt:lpstr>
    </vt:vector>
  </TitlesOfParts>
  <Company>NMCI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STEP BY STEP GUIDE TO COMPLETE PASSPORT APPLICATION</dc:title>
  <dc:creator>Iezzi LCpl Nicholas J</dc:creator>
  <cp:lastModifiedBy>Deleon SSgt Candido</cp:lastModifiedBy>
  <cp:revision>28</cp:revision>
  <dcterms:created xsi:type="dcterms:W3CDTF">2015-01-08T14:26:29Z</dcterms:created>
  <dcterms:modified xsi:type="dcterms:W3CDTF">2015-02-12T21:48:15Z</dcterms:modified>
</cp:coreProperties>
</file>